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6 марта «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МИСС 2013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»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sz="2200" dirty="0"/>
          </a:p>
        </p:txBody>
      </p:sp>
      <p:pic>
        <p:nvPicPr>
          <p:cNvPr id="7" name="Picture 2" descr="C:\Users\Администратор\Desktop\осенньй день бал\S600643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628" y="3000372"/>
            <a:ext cx="3929090" cy="2946817"/>
          </a:xfrm>
          <a:prstGeom prst="rect">
            <a:avLst/>
          </a:prstGeom>
          <a:noFill/>
        </p:spPr>
      </p:pic>
      <p:pic>
        <p:nvPicPr>
          <p:cNvPr id="8" name="Picture 2" descr="C:\Users\Администратор\Desktop\осенньй день бал\S600643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3714752"/>
            <a:ext cx="3114674" cy="2336005"/>
          </a:xfrm>
          <a:prstGeom prst="rect">
            <a:avLst/>
          </a:prstGeom>
          <a:noFill/>
        </p:spPr>
      </p:pic>
      <p:pic>
        <p:nvPicPr>
          <p:cNvPr id="9" name="Picture 2" descr="C:\Users\Администратор\Desktop\осенньй день бал\S600643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00430" y="928670"/>
            <a:ext cx="2643205" cy="1982404"/>
          </a:xfrm>
          <a:prstGeom prst="rect">
            <a:avLst/>
          </a:prstGeom>
          <a:noFill/>
        </p:spPr>
      </p:pic>
      <p:pic>
        <p:nvPicPr>
          <p:cNvPr id="10" name="Picture 2" descr="C:\Users\Администратор\Desktop\осенньй день бал\S6006437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857232"/>
            <a:ext cx="3429023" cy="25717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4282" y="6286520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БЛАГОДАРИМ  ВСЕХ ЗА УЧАСТИЕ!!!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 flipV="1">
            <a:off x="457200" y="6812280"/>
            <a:ext cx="754382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3" name="Picture 2" descr="C:\Users\Администратор\Desktop\осенньй день бал\S6006437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286512" y="857232"/>
            <a:ext cx="2643205" cy="1982403"/>
          </a:xfrm>
          <a:prstGeom prst="rect">
            <a:avLst/>
          </a:prstGeom>
          <a:noFill/>
        </p:spPr>
      </p:pic>
      <p:pic>
        <p:nvPicPr>
          <p:cNvPr id="14" name="Picture 2" descr="C:\Users\Администратор\Desktop\осенньй день бал\S6006437.JPG"/>
          <p:cNvPicPr>
            <a:picLocks noChangeAspect="1" noChangeArrowheads="1"/>
          </p:cNvPicPr>
          <p:nvPr/>
        </p:nvPicPr>
        <p:blipFill>
          <a:blip r:embed="rId7" cstate="print"/>
          <a:srcRect t="14460"/>
          <a:stretch>
            <a:fillRect/>
          </a:stretch>
        </p:blipFill>
        <p:spPr bwMode="auto">
          <a:xfrm rot="5400000">
            <a:off x="3009887" y="3705229"/>
            <a:ext cx="233840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0"/>
            <a:ext cx="7643866" cy="107157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Arial Black" pitchFamily="34" charset="0"/>
              </a:rPr>
              <a:t>6 марта</a:t>
            </a:r>
            <a:br>
              <a:rPr lang="ru-RU" sz="31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  <a:latin typeface="Arial Black" pitchFamily="34" charset="0"/>
              </a:rPr>
              <a:t>состоялся конкурс</a:t>
            </a:r>
            <a:r>
              <a:rPr lang="ru-RU" sz="31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Arial Black" pitchFamily="34" charset="0"/>
              </a:rPr>
              <a:t>«МИСС 2013» </a:t>
            </a:r>
            <a:r>
              <a:rPr lang="ru-RU" sz="3100" b="1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r>
              <a:rPr lang="ru-RU" sz="31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  <a:t>Праздник получился ярким, веселым и запомнится  надолго</a:t>
            </a:r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  <a:t>. В </a:t>
            </a:r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  <a:t>конкурсной программе </a:t>
            </a:r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  <a:t>победила представительница </a:t>
            </a:r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  <a:t>11 класса </a:t>
            </a:r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  <a:t>Марина </a:t>
            </a:r>
            <a:r>
              <a:rPr lang="ru-RU" sz="2200" b="1" dirty="0" err="1" smtClean="0">
                <a:solidFill>
                  <a:srgbClr val="002060"/>
                </a:solidFill>
                <a:latin typeface="Arial Black" pitchFamily="34" charset="0"/>
              </a:rPr>
              <a:t>Мальфанова</a:t>
            </a:r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  <a:t> .</a:t>
            </a:r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Arial Black" pitchFamily="34" charset="0"/>
              </a:rPr>
              <a:t>ПОЗДРАВЛЯЕМ !!!</a:t>
            </a:r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sz="22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осенньй день бал\IMG_206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28922" y="3643314"/>
            <a:ext cx="1821668" cy="2428891"/>
          </a:xfrm>
          <a:prstGeom prst="rect">
            <a:avLst/>
          </a:prstGeom>
          <a:noFill/>
        </p:spPr>
      </p:pic>
      <p:pic>
        <p:nvPicPr>
          <p:cNvPr id="5" name="Picture 2" descr="C:\Users\Администратор\Desktop\осенньй день бал\IMG_206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3643314"/>
            <a:ext cx="1821637" cy="2428849"/>
          </a:xfrm>
          <a:prstGeom prst="rect">
            <a:avLst/>
          </a:prstGeom>
          <a:noFill/>
        </p:spPr>
      </p:pic>
      <p:pic>
        <p:nvPicPr>
          <p:cNvPr id="6" name="Picture 2" descr="C:\Users\Администратор\Desktop\осенньй день бал\IMG_206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72330" y="3643314"/>
            <a:ext cx="1868726" cy="2491634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осенньй день бал\IMG_206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857815" y="3643314"/>
            <a:ext cx="1857261" cy="2476349"/>
          </a:xfrm>
          <a:prstGeom prst="rect">
            <a:avLst/>
          </a:prstGeom>
          <a:noFill/>
        </p:spPr>
      </p:pic>
      <p:pic>
        <p:nvPicPr>
          <p:cNvPr id="9" name="Picture 2" descr="C:\Users\Администратор\Desktop\осенньй день бал\IMG_2061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5400000">
            <a:off x="-268917" y="428604"/>
            <a:ext cx="2429915" cy="182243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071670" y="6027003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Екатерина </a:t>
            </a:r>
            <a:r>
              <a:rPr lang="ru-RU" sz="2000" dirty="0" smtClean="0">
                <a:latin typeface="Monotype Corsiva" pitchFamily="66" charset="0"/>
              </a:rPr>
              <a:t>Белякова – «Мисс Изящество»</a:t>
            </a:r>
            <a:endParaRPr lang="ru-RU" sz="2000" dirty="0" smtClean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027003"/>
            <a:ext cx="2428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latin typeface="Monotype Corsiva" pitchFamily="66" charset="0"/>
              </a:rPr>
              <a:t>Карина</a:t>
            </a:r>
            <a:r>
              <a:rPr lang="ru-RU" sz="2000" dirty="0" smtClean="0">
                <a:latin typeface="Monotype Corsiva" pitchFamily="66" charset="0"/>
              </a:rPr>
              <a:t> Литвинова- «Мисс  Кокетка»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500306"/>
            <a:ext cx="2714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Марина  </a:t>
            </a:r>
            <a:r>
              <a:rPr lang="ru-RU" sz="2400" dirty="0" err="1" smtClean="0">
                <a:latin typeface="Monotype Corsiva" pitchFamily="66" charset="0"/>
              </a:rPr>
              <a:t>Мальфанова</a:t>
            </a:r>
            <a:r>
              <a:rPr lang="ru-RU" sz="2400" dirty="0" smtClean="0">
                <a:latin typeface="Monotype Corsiva" pitchFamily="66" charset="0"/>
              </a:rPr>
              <a:t> – «Мисс школы 2013»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6578" y="6027003"/>
            <a:ext cx="23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Мария </a:t>
            </a:r>
            <a:r>
              <a:rPr lang="ru-RU" sz="2000" dirty="0" err="1" smtClean="0">
                <a:latin typeface="Monotype Corsiva" pitchFamily="66" charset="0"/>
              </a:rPr>
              <a:t>Чолак</a:t>
            </a:r>
            <a:r>
              <a:rPr lang="ru-RU" sz="2000" dirty="0" smtClean="0">
                <a:latin typeface="Monotype Corsiva" pitchFamily="66" charset="0"/>
              </a:rPr>
              <a:t> – </a:t>
            </a: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«Мисс Эрудит»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0562" y="6027003"/>
            <a:ext cx="23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Анастасия </a:t>
            </a:r>
            <a:r>
              <a:rPr lang="ru-RU" sz="2000" dirty="0" err="1" smtClean="0">
                <a:latin typeface="Monotype Corsiva" pitchFamily="66" charset="0"/>
              </a:rPr>
              <a:t>Кучнова</a:t>
            </a:r>
            <a:r>
              <a:rPr lang="ru-RU" sz="2000" dirty="0" smtClean="0">
                <a:latin typeface="Monotype Corsiva" pitchFamily="66" charset="0"/>
              </a:rPr>
              <a:t> –»Мисс Модница»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0"/>
            <a:ext cx="7643866" cy="107157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sz="22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осенньй день бал\IMG_206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28860" y="214289"/>
            <a:ext cx="1928826" cy="2571768"/>
          </a:xfrm>
          <a:prstGeom prst="rect">
            <a:avLst/>
          </a:prstGeom>
          <a:noFill/>
        </p:spPr>
      </p:pic>
      <p:pic>
        <p:nvPicPr>
          <p:cNvPr id="5" name="Picture 2" descr="C:\Users\Администратор\Desktop\осенньй день бал\IMG_206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1" y="214245"/>
            <a:ext cx="1928827" cy="2571771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осенньй день бал\IMG_206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4876" y="190308"/>
            <a:ext cx="1928826" cy="2571768"/>
          </a:xfrm>
          <a:prstGeom prst="rect">
            <a:avLst/>
          </a:prstGeom>
          <a:noFill/>
        </p:spPr>
      </p:pic>
      <p:pic>
        <p:nvPicPr>
          <p:cNvPr id="9" name="Picture 2" descr="C:\Users\Администратор\Desktop\осенньй день бал\IMG_206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858016" y="238103"/>
            <a:ext cx="1928826" cy="257176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071670" y="2857497"/>
            <a:ext cx="264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Наталья  </a:t>
            </a:r>
            <a:r>
              <a:rPr lang="ru-RU" sz="2000" dirty="0" err="1" smtClean="0">
                <a:latin typeface="Monotype Corsiva" pitchFamily="66" charset="0"/>
              </a:rPr>
              <a:t>Бакатуева</a:t>
            </a:r>
            <a:r>
              <a:rPr lang="ru-RU" sz="2000" dirty="0" smtClean="0">
                <a:latin typeface="Monotype Corsiva" pitchFamily="66" charset="0"/>
              </a:rPr>
              <a:t> –»Мисс  Грациозность</a:t>
            </a:r>
            <a:r>
              <a:rPr lang="ru-RU" sz="2400" dirty="0" smtClean="0">
                <a:latin typeface="Monotype Corsiva" pitchFamily="66" charset="0"/>
              </a:rPr>
              <a:t>»</a:t>
            </a:r>
            <a:endParaRPr lang="ru-RU" sz="2400" dirty="0" smtClean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786058"/>
            <a:ext cx="2143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Ксения </a:t>
            </a:r>
            <a:r>
              <a:rPr lang="ru-RU" sz="2000" dirty="0" err="1" smtClean="0">
                <a:latin typeface="Monotype Corsiva" pitchFamily="66" charset="0"/>
              </a:rPr>
              <a:t>Простова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– «Мисс Зрительских симпатий»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6578" y="2857497"/>
            <a:ext cx="23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Елена 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Тутова</a:t>
            </a:r>
            <a:r>
              <a:rPr lang="ru-RU" sz="2000" dirty="0" smtClean="0">
                <a:latin typeface="Monotype Corsiva" pitchFamily="66" charset="0"/>
              </a:rPr>
              <a:t> –»Мисс Рукодельница»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0562" y="2786059"/>
            <a:ext cx="23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Светлана </a:t>
            </a:r>
            <a:r>
              <a:rPr lang="ru-RU" sz="2000" dirty="0" err="1" smtClean="0">
                <a:latin typeface="Monotype Corsiva" pitchFamily="66" charset="0"/>
              </a:rPr>
              <a:t>Васлиженко</a:t>
            </a:r>
            <a:r>
              <a:rPr lang="ru-RU" sz="2000" dirty="0" smtClean="0">
                <a:latin typeface="Monotype Corsiva" pitchFamily="66" charset="0"/>
              </a:rPr>
              <a:t> «Мисс Обаяние»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16" name="Picture 2" descr="C:\Users\Администратор\Desktop\осенньй день бал\IMG_2061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71472" y="3786190"/>
            <a:ext cx="3649246" cy="2736935"/>
          </a:xfrm>
          <a:prstGeom prst="rect">
            <a:avLst/>
          </a:prstGeom>
          <a:noFill/>
        </p:spPr>
      </p:pic>
      <p:pic>
        <p:nvPicPr>
          <p:cNvPr id="17" name="Picture 2" descr="C:\Users\Администратор\Desktop\осенньй день бал\IMG_2061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929190" y="4000504"/>
            <a:ext cx="3571900" cy="267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71</Words>
  <PresentationFormat>Экран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6 марта «МИСС 2013» </vt:lpstr>
      <vt:lpstr>       6 марта  состоялся конкурс «МИСС 2013» . Праздник получился ярким, веселым и запомнится  надолго. В конкурсной программе победила представительница 11 класса  Марина Мальфанова . ПОЗДРАВЛЯЕМ !!!  </vt:lpstr>
      <vt:lpstr>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марта «МИСС 2013» </dc:title>
  <dc:creator>Администратор</dc:creator>
  <cp:lastModifiedBy>DNA7 X86</cp:lastModifiedBy>
  <cp:revision>6</cp:revision>
  <dcterms:created xsi:type="dcterms:W3CDTF">2013-03-06T16:06:30Z</dcterms:created>
  <dcterms:modified xsi:type="dcterms:W3CDTF">2013-03-06T16:54:32Z</dcterms:modified>
</cp:coreProperties>
</file>